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14"/>
  </p:notesMasterIdLst>
  <p:handoutMasterIdLst>
    <p:handoutMasterId r:id="rId15"/>
  </p:handoutMasterIdLst>
  <p:sldIdLst>
    <p:sldId id="25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5388" autoAdjust="0"/>
  </p:normalViewPr>
  <p:slideViewPr>
    <p:cSldViewPr snapToGrid="0" showGuides="1">
      <p:cViewPr varScale="1">
        <p:scale>
          <a:sx n="78" d="100"/>
          <a:sy n="78" d="100"/>
        </p:scale>
        <p:origin x="878" y="72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56FE8A-970C-465C-A5F6-77BDF5EE88F7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A2332D9-6390-432F-BF70-D9FB1C825A14}">
      <dgm:prSet/>
      <dgm:spPr/>
      <dgm:t>
        <a:bodyPr/>
        <a:lstStyle/>
        <a:p>
          <a:r>
            <a:rPr lang="en-US" dirty="0"/>
            <a:t> </a:t>
          </a:r>
          <a:r>
            <a:rPr lang="en-US" b="1" dirty="0"/>
            <a:t>Image Denoising</a:t>
          </a:r>
          <a:r>
            <a:rPr lang="en-US" dirty="0"/>
            <a:t>: CNNs reduce noise; Autoencoders reconstruct clean images.</a:t>
          </a:r>
        </a:p>
      </dgm:t>
    </dgm:pt>
    <dgm:pt modelId="{54D4EE47-744D-4FD1-B5F7-E02F2C5025C5}" type="parTrans" cxnId="{53425182-9792-4845-AE26-63AC420A4373}">
      <dgm:prSet/>
      <dgm:spPr/>
      <dgm:t>
        <a:bodyPr/>
        <a:lstStyle/>
        <a:p>
          <a:endParaRPr lang="en-US"/>
        </a:p>
      </dgm:t>
    </dgm:pt>
    <dgm:pt modelId="{0444EC88-2310-4F0A-8FFB-ED5621D32C9C}" type="sibTrans" cxnId="{53425182-9792-4845-AE26-63AC420A4373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1C8BB22B-C318-44A5-8922-C992373D85AE}">
      <dgm:prSet/>
      <dgm:spPr/>
      <dgm:t>
        <a:bodyPr/>
        <a:lstStyle/>
        <a:p>
          <a:r>
            <a:rPr lang="en-US" b="1" dirty="0"/>
            <a:t> Super-Resolution: </a:t>
          </a:r>
          <a:r>
            <a:rPr lang="en-US" dirty="0"/>
            <a:t>GANs enhance resolution; SRGAN preserves fine details.</a:t>
          </a:r>
        </a:p>
      </dgm:t>
    </dgm:pt>
    <dgm:pt modelId="{089B0172-1B2C-4DC1-A600-FDD60C9013CA}" type="parTrans" cxnId="{5A3A8489-7FFD-483B-B9C8-F56A03828823}">
      <dgm:prSet/>
      <dgm:spPr/>
      <dgm:t>
        <a:bodyPr/>
        <a:lstStyle/>
        <a:p>
          <a:endParaRPr lang="en-US"/>
        </a:p>
      </dgm:t>
    </dgm:pt>
    <dgm:pt modelId="{97AB50F4-0DE4-4DC9-860D-830A01190D8C}" type="sibTrans" cxnId="{5A3A8489-7FFD-483B-B9C8-F56A03828823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050A20F8-3B67-48EF-AB89-15CAC8ACA451}">
      <dgm:prSet/>
      <dgm:spPr/>
      <dgm:t>
        <a:bodyPr/>
        <a:lstStyle/>
        <a:p>
          <a:r>
            <a:rPr lang="en-US" b="1" dirty="0"/>
            <a:t> Image Inpainting: </a:t>
          </a:r>
          <a:r>
            <a:rPr lang="en-US" dirty="0"/>
            <a:t>GANs fill missing parts; Partial Convolutional Networks focus on pixels.</a:t>
          </a:r>
        </a:p>
      </dgm:t>
    </dgm:pt>
    <dgm:pt modelId="{75E412FA-3B10-44C5-BD6E-BA7DF012B2D9}" type="parTrans" cxnId="{9796DC87-FB91-4A3D-86EB-48F05820EA25}">
      <dgm:prSet/>
      <dgm:spPr/>
      <dgm:t>
        <a:bodyPr/>
        <a:lstStyle/>
        <a:p>
          <a:endParaRPr lang="en-US"/>
        </a:p>
      </dgm:t>
    </dgm:pt>
    <dgm:pt modelId="{22982CD3-AA65-4B51-B5EB-80BA23CF3C6F}" type="sibTrans" cxnId="{9796DC87-FB91-4A3D-86EB-48F05820EA25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4A79DAF9-21D2-4CF8-936D-E6308F841CF0}">
      <dgm:prSet/>
      <dgm:spPr/>
      <dgm:t>
        <a:bodyPr/>
        <a:lstStyle/>
        <a:p>
          <a:r>
            <a:rPr lang="en-US" b="1" dirty="0"/>
            <a:t> Image Enhancement: </a:t>
          </a:r>
          <a:r>
            <a:rPr lang="en-US" dirty="0"/>
            <a:t>Histogram Equalization adjusts contrast; </a:t>
          </a:r>
          <a:r>
            <a:rPr lang="en-US" dirty="0" err="1"/>
            <a:t>Retinex</a:t>
          </a:r>
          <a:r>
            <a:rPr lang="en-US" dirty="0"/>
            <a:t> Algorithms enhance visibility.</a:t>
          </a:r>
        </a:p>
      </dgm:t>
    </dgm:pt>
    <dgm:pt modelId="{24BA25D5-5BF2-47D4-8346-9B1F31F8B972}" type="parTrans" cxnId="{0F064A8D-FB9A-4BE0-939D-6A1BEE1BE6CF}">
      <dgm:prSet/>
      <dgm:spPr/>
      <dgm:t>
        <a:bodyPr/>
        <a:lstStyle/>
        <a:p>
          <a:endParaRPr lang="en-US"/>
        </a:p>
      </dgm:t>
    </dgm:pt>
    <dgm:pt modelId="{59528721-3C9E-44CE-92A9-24D247184C52}" type="sibTrans" cxnId="{0F064A8D-FB9A-4BE0-939D-6A1BEE1BE6CF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947DE0C3-CEF5-4C11-ADBC-447D90540895}" type="pres">
      <dgm:prSet presAssocID="{5756FE8A-970C-465C-A5F6-77BDF5EE88F7}" presName="Name0" presStyleCnt="0">
        <dgm:presLayoutVars>
          <dgm:animLvl val="lvl"/>
          <dgm:resizeHandles val="exact"/>
        </dgm:presLayoutVars>
      </dgm:prSet>
      <dgm:spPr/>
    </dgm:pt>
    <dgm:pt modelId="{D4C81AF0-98CA-4430-80C8-B0C3F568332C}" type="pres">
      <dgm:prSet presAssocID="{9A2332D9-6390-432F-BF70-D9FB1C825A14}" presName="compositeNode" presStyleCnt="0">
        <dgm:presLayoutVars>
          <dgm:bulletEnabled val="1"/>
        </dgm:presLayoutVars>
      </dgm:prSet>
      <dgm:spPr/>
    </dgm:pt>
    <dgm:pt modelId="{95F67361-C19D-4426-B0F1-576AD4A74A8F}" type="pres">
      <dgm:prSet presAssocID="{9A2332D9-6390-432F-BF70-D9FB1C825A14}" presName="bgRect" presStyleLbl="bgAccFollowNode1" presStyleIdx="0" presStyleCnt="4"/>
      <dgm:spPr/>
    </dgm:pt>
    <dgm:pt modelId="{0F66E45E-E886-4C63-8284-6D425846CBE7}" type="pres">
      <dgm:prSet presAssocID="{0444EC88-2310-4F0A-8FFB-ED5621D32C9C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F636AED5-63EE-49BA-8758-ED1AB4308FA1}" type="pres">
      <dgm:prSet presAssocID="{9A2332D9-6390-432F-BF70-D9FB1C825A14}" presName="bottomLine" presStyleLbl="alignNode1" presStyleIdx="1" presStyleCnt="8">
        <dgm:presLayoutVars/>
      </dgm:prSet>
      <dgm:spPr/>
    </dgm:pt>
    <dgm:pt modelId="{29B5A80A-E28A-4188-95A4-AE0EA25276B1}" type="pres">
      <dgm:prSet presAssocID="{9A2332D9-6390-432F-BF70-D9FB1C825A14}" presName="nodeText" presStyleLbl="bgAccFollowNode1" presStyleIdx="0" presStyleCnt="4">
        <dgm:presLayoutVars>
          <dgm:bulletEnabled val="1"/>
        </dgm:presLayoutVars>
      </dgm:prSet>
      <dgm:spPr/>
    </dgm:pt>
    <dgm:pt modelId="{60DDE566-32EB-4154-AD39-4B039298C2DC}" type="pres">
      <dgm:prSet presAssocID="{0444EC88-2310-4F0A-8FFB-ED5621D32C9C}" presName="sibTrans" presStyleCnt="0"/>
      <dgm:spPr/>
    </dgm:pt>
    <dgm:pt modelId="{0E9B2CA8-50CE-4FAD-8180-B1D08FAAC407}" type="pres">
      <dgm:prSet presAssocID="{1C8BB22B-C318-44A5-8922-C992373D85AE}" presName="compositeNode" presStyleCnt="0">
        <dgm:presLayoutVars>
          <dgm:bulletEnabled val="1"/>
        </dgm:presLayoutVars>
      </dgm:prSet>
      <dgm:spPr/>
    </dgm:pt>
    <dgm:pt modelId="{A6DE1D87-D9D6-4CA9-93DD-C41B8C58480E}" type="pres">
      <dgm:prSet presAssocID="{1C8BB22B-C318-44A5-8922-C992373D85AE}" presName="bgRect" presStyleLbl="bgAccFollowNode1" presStyleIdx="1" presStyleCnt="4"/>
      <dgm:spPr/>
    </dgm:pt>
    <dgm:pt modelId="{C571DE6C-DE46-4275-A710-38ED75CFAAD7}" type="pres">
      <dgm:prSet presAssocID="{97AB50F4-0DE4-4DC9-860D-830A01190D8C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E88F9067-8456-441C-8514-307A10E47D43}" type="pres">
      <dgm:prSet presAssocID="{1C8BB22B-C318-44A5-8922-C992373D85AE}" presName="bottomLine" presStyleLbl="alignNode1" presStyleIdx="3" presStyleCnt="8">
        <dgm:presLayoutVars/>
      </dgm:prSet>
      <dgm:spPr/>
    </dgm:pt>
    <dgm:pt modelId="{4C75D734-5C01-4293-A3E8-245F079F5CF4}" type="pres">
      <dgm:prSet presAssocID="{1C8BB22B-C318-44A5-8922-C992373D85AE}" presName="nodeText" presStyleLbl="bgAccFollowNode1" presStyleIdx="1" presStyleCnt="4">
        <dgm:presLayoutVars>
          <dgm:bulletEnabled val="1"/>
        </dgm:presLayoutVars>
      </dgm:prSet>
      <dgm:spPr/>
    </dgm:pt>
    <dgm:pt modelId="{F897D4DB-15CC-4239-B813-E43B16C4BF11}" type="pres">
      <dgm:prSet presAssocID="{97AB50F4-0DE4-4DC9-860D-830A01190D8C}" presName="sibTrans" presStyleCnt="0"/>
      <dgm:spPr/>
    </dgm:pt>
    <dgm:pt modelId="{874C23CB-1CED-4998-A586-7E2462B3BB30}" type="pres">
      <dgm:prSet presAssocID="{050A20F8-3B67-48EF-AB89-15CAC8ACA451}" presName="compositeNode" presStyleCnt="0">
        <dgm:presLayoutVars>
          <dgm:bulletEnabled val="1"/>
        </dgm:presLayoutVars>
      </dgm:prSet>
      <dgm:spPr/>
    </dgm:pt>
    <dgm:pt modelId="{311AFA90-58BE-4F0D-BFA6-5F9EC1E72863}" type="pres">
      <dgm:prSet presAssocID="{050A20F8-3B67-48EF-AB89-15CAC8ACA451}" presName="bgRect" presStyleLbl="bgAccFollowNode1" presStyleIdx="2" presStyleCnt="4"/>
      <dgm:spPr/>
    </dgm:pt>
    <dgm:pt modelId="{C4B1107C-45AF-45F9-A00E-1D082A05E18D}" type="pres">
      <dgm:prSet presAssocID="{22982CD3-AA65-4B51-B5EB-80BA23CF3C6F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9A79C38F-D861-4F73-8D58-E773F0014A8D}" type="pres">
      <dgm:prSet presAssocID="{050A20F8-3B67-48EF-AB89-15CAC8ACA451}" presName="bottomLine" presStyleLbl="alignNode1" presStyleIdx="5" presStyleCnt="8">
        <dgm:presLayoutVars/>
      </dgm:prSet>
      <dgm:spPr/>
    </dgm:pt>
    <dgm:pt modelId="{BD21065F-C840-48D6-AB1E-231B303F0E1D}" type="pres">
      <dgm:prSet presAssocID="{050A20F8-3B67-48EF-AB89-15CAC8ACA451}" presName="nodeText" presStyleLbl="bgAccFollowNode1" presStyleIdx="2" presStyleCnt="4">
        <dgm:presLayoutVars>
          <dgm:bulletEnabled val="1"/>
        </dgm:presLayoutVars>
      </dgm:prSet>
      <dgm:spPr/>
    </dgm:pt>
    <dgm:pt modelId="{CDB8FC93-805B-434D-A26B-0B6CB37E668D}" type="pres">
      <dgm:prSet presAssocID="{22982CD3-AA65-4B51-B5EB-80BA23CF3C6F}" presName="sibTrans" presStyleCnt="0"/>
      <dgm:spPr/>
    </dgm:pt>
    <dgm:pt modelId="{A2355E80-2476-4467-B71F-9481D51F9BD8}" type="pres">
      <dgm:prSet presAssocID="{4A79DAF9-21D2-4CF8-936D-E6308F841CF0}" presName="compositeNode" presStyleCnt="0">
        <dgm:presLayoutVars>
          <dgm:bulletEnabled val="1"/>
        </dgm:presLayoutVars>
      </dgm:prSet>
      <dgm:spPr/>
    </dgm:pt>
    <dgm:pt modelId="{0DB290C3-6683-4DEF-96E5-A4F1184E7298}" type="pres">
      <dgm:prSet presAssocID="{4A79DAF9-21D2-4CF8-936D-E6308F841CF0}" presName="bgRect" presStyleLbl="bgAccFollowNode1" presStyleIdx="3" presStyleCnt="4"/>
      <dgm:spPr/>
    </dgm:pt>
    <dgm:pt modelId="{DD1F9DFD-92CF-4125-BD22-26FDB66FC007}" type="pres">
      <dgm:prSet presAssocID="{59528721-3C9E-44CE-92A9-24D247184C52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E830F5FF-5669-4C63-85B8-E181A8D99C56}" type="pres">
      <dgm:prSet presAssocID="{4A79DAF9-21D2-4CF8-936D-E6308F841CF0}" presName="bottomLine" presStyleLbl="alignNode1" presStyleIdx="7" presStyleCnt="8">
        <dgm:presLayoutVars/>
      </dgm:prSet>
      <dgm:spPr/>
    </dgm:pt>
    <dgm:pt modelId="{D34F641C-0213-41A5-B8C0-3F3F01FA897E}" type="pres">
      <dgm:prSet presAssocID="{4A79DAF9-21D2-4CF8-936D-E6308F841CF0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EA8F7F05-2EB3-4763-B11A-BFDAA5FBFC1D}" type="presOf" srcId="{050A20F8-3B67-48EF-AB89-15CAC8ACA451}" destId="{BD21065F-C840-48D6-AB1E-231B303F0E1D}" srcOrd="1" destOrd="0" presId="urn:microsoft.com/office/officeart/2016/7/layout/BasicLinearProcessNumbered"/>
    <dgm:cxn modelId="{F80C4809-F3AA-4C57-BDF3-14CABC75AFA5}" type="presOf" srcId="{1C8BB22B-C318-44A5-8922-C992373D85AE}" destId="{A6DE1D87-D9D6-4CA9-93DD-C41B8C58480E}" srcOrd="0" destOrd="0" presId="urn:microsoft.com/office/officeart/2016/7/layout/BasicLinearProcessNumbered"/>
    <dgm:cxn modelId="{B105082F-E6F4-40DE-A9B1-433858F3AEC4}" type="presOf" srcId="{4A79DAF9-21D2-4CF8-936D-E6308F841CF0}" destId="{D34F641C-0213-41A5-B8C0-3F3F01FA897E}" srcOrd="1" destOrd="0" presId="urn:microsoft.com/office/officeart/2016/7/layout/BasicLinearProcessNumbered"/>
    <dgm:cxn modelId="{B2EC332F-35EC-4C22-9F48-A78D5FAC8AE5}" type="presOf" srcId="{0444EC88-2310-4F0A-8FFB-ED5621D32C9C}" destId="{0F66E45E-E886-4C63-8284-6D425846CBE7}" srcOrd="0" destOrd="0" presId="urn:microsoft.com/office/officeart/2016/7/layout/BasicLinearProcessNumbered"/>
    <dgm:cxn modelId="{727C753B-76F2-4AF2-8CB8-1C6770F8BCB3}" type="presOf" srcId="{4A79DAF9-21D2-4CF8-936D-E6308F841CF0}" destId="{0DB290C3-6683-4DEF-96E5-A4F1184E7298}" srcOrd="0" destOrd="0" presId="urn:microsoft.com/office/officeart/2016/7/layout/BasicLinearProcessNumbered"/>
    <dgm:cxn modelId="{0BA6B863-5F2A-454D-9E54-D20BFC3A79E2}" type="presOf" srcId="{050A20F8-3B67-48EF-AB89-15CAC8ACA451}" destId="{311AFA90-58BE-4F0D-BFA6-5F9EC1E72863}" srcOrd="0" destOrd="0" presId="urn:microsoft.com/office/officeart/2016/7/layout/BasicLinearProcessNumbered"/>
    <dgm:cxn modelId="{0300866D-6B67-4DD4-A5D2-C5225B03D010}" type="presOf" srcId="{5756FE8A-970C-465C-A5F6-77BDF5EE88F7}" destId="{947DE0C3-CEF5-4C11-ADBC-447D90540895}" srcOrd="0" destOrd="0" presId="urn:microsoft.com/office/officeart/2016/7/layout/BasicLinearProcessNumbered"/>
    <dgm:cxn modelId="{9144C66D-9318-4F1D-B2A4-BA5518FB53A4}" type="presOf" srcId="{22982CD3-AA65-4B51-B5EB-80BA23CF3C6F}" destId="{C4B1107C-45AF-45F9-A00E-1D082A05E18D}" srcOrd="0" destOrd="0" presId="urn:microsoft.com/office/officeart/2016/7/layout/BasicLinearProcessNumbered"/>
    <dgm:cxn modelId="{8F94CE78-E8C9-40A7-B8E7-37A0EB1B45C4}" type="presOf" srcId="{9A2332D9-6390-432F-BF70-D9FB1C825A14}" destId="{95F67361-C19D-4426-B0F1-576AD4A74A8F}" srcOrd="0" destOrd="0" presId="urn:microsoft.com/office/officeart/2016/7/layout/BasicLinearProcessNumbered"/>
    <dgm:cxn modelId="{53425182-9792-4845-AE26-63AC420A4373}" srcId="{5756FE8A-970C-465C-A5F6-77BDF5EE88F7}" destId="{9A2332D9-6390-432F-BF70-D9FB1C825A14}" srcOrd="0" destOrd="0" parTransId="{54D4EE47-744D-4FD1-B5F7-E02F2C5025C5}" sibTransId="{0444EC88-2310-4F0A-8FFB-ED5621D32C9C}"/>
    <dgm:cxn modelId="{6D6DD985-37FE-4858-886B-E968D9242EC1}" type="presOf" srcId="{97AB50F4-0DE4-4DC9-860D-830A01190D8C}" destId="{C571DE6C-DE46-4275-A710-38ED75CFAAD7}" srcOrd="0" destOrd="0" presId="urn:microsoft.com/office/officeart/2016/7/layout/BasicLinearProcessNumbered"/>
    <dgm:cxn modelId="{9796DC87-FB91-4A3D-86EB-48F05820EA25}" srcId="{5756FE8A-970C-465C-A5F6-77BDF5EE88F7}" destId="{050A20F8-3B67-48EF-AB89-15CAC8ACA451}" srcOrd="2" destOrd="0" parTransId="{75E412FA-3B10-44C5-BD6E-BA7DF012B2D9}" sibTransId="{22982CD3-AA65-4B51-B5EB-80BA23CF3C6F}"/>
    <dgm:cxn modelId="{5A3A8489-7FFD-483B-B9C8-F56A03828823}" srcId="{5756FE8A-970C-465C-A5F6-77BDF5EE88F7}" destId="{1C8BB22B-C318-44A5-8922-C992373D85AE}" srcOrd="1" destOrd="0" parTransId="{089B0172-1B2C-4DC1-A600-FDD60C9013CA}" sibTransId="{97AB50F4-0DE4-4DC9-860D-830A01190D8C}"/>
    <dgm:cxn modelId="{0F064A8D-FB9A-4BE0-939D-6A1BEE1BE6CF}" srcId="{5756FE8A-970C-465C-A5F6-77BDF5EE88F7}" destId="{4A79DAF9-21D2-4CF8-936D-E6308F841CF0}" srcOrd="3" destOrd="0" parTransId="{24BA25D5-5BF2-47D4-8346-9B1F31F8B972}" sibTransId="{59528721-3C9E-44CE-92A9-24D247184C52}"/>
    <dgm:cxn modelId="{62BBD89F-317C-4049-93E7-15FC84C5D3AD}" type="presOf" srcId="{9A2332D9-6390-432F-BF70-D9FB1C825A14}" destId="{29B5A80A-E28A-4188-95A4-AE0EA25276B1}" srcOrd="1" destOrd="0" presId="urn:microsoft.com/office/officeart/2016/7/layout/BasicLinearProcessNumbered"/>
    <dgm:cxn modelId="{B8A08CB8-90DB-415A-942E-BC1643F6972B}" type="presOf" srcId="{1C8BB22B-C318-44A5-8922-C992373D85AE}" destId="{4C75D734-5C01-4293-A3E8-245F079F5CF4}" srcOrd="1" destOrd="0" presId="urn:microsoft.com/office/officeart/2016/7/layout/BasicLinearProcessNumbered"/>
    <dgm:cxn modelId="{3A926ACE-24C3-4E15-95D2-E3D1958CE742}" type="presOf" srcId="{59528721-3C9E-44CE-92A9-24D247184C52}" destId="{DD1F9DFD-92CF-4125-BD22-26FDB66FC007}" srcOrd="0" destOrd="0" presId="urn:microsoft.com/office/officeart/2016/7/layout/BasicLinearProcessNumbered"/>
    <dgm:cxn modelId="{A8D13422-B23B-404E-8DAB-C2B21181DF87}" type="presParOf" srcId="{947DE0C3-CEF5-4C11-ADBC-447D90540895}" destId="{D4C81AF0-98CA-4430-80C8-B0C3F568332C}" srcOrd="0" destOrd="0" presId="urn:microsoft.com/office/officeart/2016/7/layout/BasicLinearProcessNumbered"/>
    <dgm:cxn modelId="{8605D9AF-E16E-436D-917A-01ADB3FAAC22}" type="presParOf" srcId="{D4C81AF0-98CA-4430-80C8-B0C3F568332C}" destId="{95F67361-C19D-4426-B0F1-576AD4A74A8F}" srcOrd="0" destOrd="0" presId="urn:microsoft.com/office/officeart/2016/7/layout/BasicLinearProcessNumbered"/>
    <dgm:cxn modelId="{EEED154C-FF89-40D4-B51E-2A7F63B6080F}" type="presParOf" srcId="{D4C81AF0-98CA-4430-80C8-B0C3F568332C}" destId="{0F66E45E-E886-4C63-8284-6D425846CBE7}" srcOrd="1" destOrd="0" presId="urn:microsoft.com/office/officeart/2016/7/layout/BasicLinearProcessNumbered"/>
    <dgm:cxn modelId="{2484EA0D-5171-421E-9A23-5FB69621C70F}" type="presParOf" srcId="{D4C81AF0-98CA-4430-80C8-B0C3F568332C}" destId="{F636AED5-63EE-49BA-8758-ED1AB4308FA1}" srcOrd="2" destOrd="0" presId="urn:microsoft.com/office/officeart/2016/7/layout/BasicLinearProcessNumbered"/>
    <dgm:cxn modelId="{7AE60B87-F4DE-46EA-816B-83EBCFF8E182}" type="presParOf" srcId="{D4C81AF0-98CA-4430-80C8-B0C3F568332C}" destId="{29B5A80A-E28A-4188-95A4-AE0EA25276B1}" srcOrd="3" destOrd="0" presId="urn:microsoft.com/office/officeart/2016/7/layout/BasicLinearProcessNumbered"/>
    <dgm:cxn modelId="{F796C6D0-E7EF-4210-8ED0-D642CA7C5FD8}" type="presParOf" srcId="{947DE0C3-CEF5-4C11-ADBC-447D90540895}" destId="{60DDE566-32EB-4154-AD39-4B039298C2DC}" srcOrd="1" destOrd="0" presId="urn:microsoft.com/office/officeart/2016/7/layout/BasicLinearProcessNumbered"/>
    <dgm:cxn modelId="{31E9A43F-FDAE-45BB-B4D4-BCA306BBD723}" type="presParOf" srcId="{947DE0C3-CEF5-4C11-ADBC-447D90540895}" destId="{0E9B2CA8-50CE-4FAD-8180-B1D08FAAC407}" srcOrd="2" destOrd="0" presId="urn:microsoft.com/office/officeart/2016/7/layout/BasicLinearProcessNumbered"/>
    <dgm:cxn modelId="{40AFC1D5-320E-440C-A198-1B47AC2CB8FA}" type="presParOf" srcId="{0E9B2CA8-50CE-4FAD-8180-B1D08FAAC407}" destId="{A6DE1D87-D9D6-4CA9-93DD-C41B8C58480E}" srcOrd="0" destOrd="0" presId="urn:microsoft.com/office/officeart/2016/7/layout/BasicLinearProcessNumbered"/>
    <dgm:cxn modelId="{8D59500A-2F61-42DE-BDDB-084117ED1346}" type="presParOf" srcId="{0E9B2CA8-50CE-4FAD-8180-B1D08FAAC407}" destId="{C571DE6C-DE46-4275-A710-38ED75CFAAD7}" srcOrd="1" destOrd="0" presId="urn:microsoft.com/office/officeart/2016/7/layout/BasicLinearProcessNumbered"/>
    <dgm:cxn modelId="{88A5D0B8-7DD0-4094-9BB6-2EC27EFD45BC}" type="presParOf" srcId="{0E9B2CA8-50CE-4FAD-8180-B1D08FAAC407}" destId="{E88F9067-8456-441C-8514-307A10E47D43}" srcOrd="2" destOrd="0" presId="urn:microsoft.com/office/officeart/2016/7/layout/BasicLinearProcessNumbered"/>
    <dgm:cxn modelId="{FFF4D998-FBC1-4211-849A-3DFA2451DA24}" type="presParOf" srcId="{0E9B2CA8-50CE-4FAD-8180-B1D08FAAC407}" destId="{4C75D734-5C01-4293-A3E8-245F079F5CF4}" srcOrd="3" destOrd="0" presId="urn:microsoft.com/office/officeart/2016/7/layout/BasicLinearProcessNumbered"/>
    <dgm:cxn modelId="{DF079803-B9CC-46E1-A5D2-E4C55A8CC8B1}" type="presParOf" srcId="{947DE0C3-CEF5-4C11-ADBC-447D90540895}" destId="{F897D4DB-15CC-4239-B813-E43B16C4BF11}" srcOrd="3" destOrd="0" presId="urn:microsoft.com/office/officeart/2016/7/layout/BasicLinearProcessNumbered"/>
    <dgm:cxn modelId="{EC7741F4-0104-4F3A-89AE-D461CA9039C6}" type="presParOf" srcId="{947DE0C3-CEF5-4C11-ADBC-447D90540895}" destId="{874C23CB-1CED-4998-A586-7E2462B3BB30}" srcOrd="4" destOrd="0" presId="urn:microsoft.com/office/officeart/2016/7/layout/BasicLinearProcessNumbered"/>
    <dgm:cxn modelId="{3019008D-995E-4359-8015-7B994C967E83}" type="presParOf" srcId="{874C23CB-1CED-4998-A586-7E2462B3BB30}" destId="{311AFA90-58BE-4F0D-BFA6-5F9EC1E72863}" srcOrd="0" destOrd="0" presId="urn:microsoft.com/office/officeart/2016/7/layout/BasicLinearProcessNumbered"/>
    <dgm:cxn modelId="{4BDB18CD-3CE6-46EA-9FD6-3E7BFEE9F5CA}" type="presParOf" srcId="{874C23CB-1CED-4998-A586-7E2462B3BB30}" destId="{C4B1107C-45AF-45F9-A00E-1D082A05E18D}" srcOrd="1" destOrd="0" presId="urn:microsoft.com/office/officeart/2016/7/layout/BasicLinearProcessNumbered"/>
    <dgm:cxn modelId="{57FAD687-F964-4AB7-93E7-43E6569A0853}" type="presParOf" srcId="{874C23CB-1CED-4998-A586-7E2462B3BB30}" destId="{9A79C38F-D861-4F73-8D58-E773F0014A8D}" srcOrd="2" destOrd="0" presId="urn:microsoft.com/office/officeart/2016/7/layout/BasicLinearProcessNumbered"/>
    <dgm:cxn modelId="{424133F1-D78F-4558-9974-C0CAF2F54F12}" type="presParOf" srcId="{874C23CB-1CED-4998-A586-7E2462B3BB30}" destId="{BD21065F-C840-48D6-AB1E-231B303F0E1D}" srcOrd="3" destOrd="0" presId="urn:microsoft.com/office/officeart/2016/7/layout/BasicLinearProcessNumbered"/>
    <dgm:cxn modelId="{E7AAFDCD-EC9A-41E6-A7BB-1EBE685BAF3C}" type="presParOf" srcId="{947DE0C3-CEF5-4C11-ADBC-447D90540895}" destId="{CDB8FC93-805B-434D-A26B-0B6CB37E668D}" srcOrd="5" destOrd="0" presId="urn:microsoft.com/office/officeart/2016/7/layout/BasicLinearProcessNumbered"/>
    <dgm:cxn modelId="{283EBCF7-940B-47B8-82BB-C845F3DFDA03}" type="presParOf" srcId="{947DE0C3-CEF5-4C11-ADBC-447D90540895}" destId="{A2355E80-2476-4467-B71F-9481D51F9BD8}" srcOrd="6" destOrd="0" presId="urn:microsoft.com/office/officeart/2016/7/layout/BasicLinearProcessNumbered"/>
    <dgm:cxn modelId="{EAF8FEFC-CDD4-48A8-9518-B2CFA4311A9F}" type="presParOf" srcId="{A2355E80-2476-4467-B71F-9481D51F9BD8}" destId="{0DB290C3-6683-4DEF-96E5-A4F1184E7298}" srcOrd="0" destOrd="0" presId="urn:microsoft.com/office/officeart/2016/7/layout/BasicLinearProcessNumbered"/>
    <dgm:cxn modelId="{AF0B5385-4BBA-4F7B-B404-046DD16CB9EA}" type="presParOf" srcId="{A2355E80-2476-4467-B71F-9481D51F9BD8}" destId="{DD1F9DFD-92CF-4125-BD22-26FDB66FC007}" srcOrd="1" destOrd="0" presId="urn:microsoft.com/office/officeart/2016/7/layout/BasicLinearProcessNumbered"/>
    <dgm:cxn modelId="{CE2AE602-FB0F-42DE-9F93-682BC98591AB}" type="presParOf" srcId="{A2355E80-2476-4467-B71F-9481D51F9BD8}" destId="{E830F5FF-5669-4C63-85B8-E181A8D99C56}" srcOrd="2" destOrd="0" presId="urn:microsoft.com/office/officeart/2016/7/layout/BasicLinearProcessNumbered"/>
    <dgm:cxn modelId="{5B0A7901-6FE8-4F1A-92ED-6B58A70AD442}" type="presParOf" srcId="{A2355E80-2476-4467-B71F-9481D51F9BD8}" destId="{D34F641C-0213-41A5-B8C0-3F3F01FA897E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5AA9F9B-1623-4B81-8BBE-070FBD1F453D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4E0616F-6C04-4B67-A801-1A61AB883910}">
      <dgm:prSet/>
      <dgm:spPr/>
      <dgm:t>
        <a:bodyPr/>
        <a:lstStyle/>
        <a:p>
          <a:r>
            <a:rPr lang="en-US" b="1" dirty="0"/>
            <a:t> Advancements in AI Algorithms: </a:t>
          </a:r>
          <a:r>
            <a:rPr lang="en-US" dirty="0"/>
            <a:t>Sophisticated networks enhance image processing capabilities.</a:t>
          </a:r>
        </a:p>
      </dgm:t>
    </dgm:pt>
    <dgm:pt modelId="{455F3978-1BA5-4D3A-811B-760455BAB40B}" type="parTrans" cxnId="{E506E55C-131D-443C-9728-76E549D0EAC8}">
      <dgm:prSet/>
      <dgm:spPr/>
      <dgm:t>
        <a:bodyPr/>
        <a:lstStyle/>
        <a:p>
          <a:endParaRPr lang="en-US"/>
        </a:p>
      </dgm:t>
    </dgm:pt>
    <dgm:pt modelId="{B7A82E0A-B0A1-4DF9-86B3-57A4B217095D}" type="sibTrans" cxnId="{E506E55C-131D-443C-9728-76E549D0EAC8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3DB80BC8-38AA-4EE7-9DFA-18C85D8F890D}">
      <dgm:prSet/>
      <dgm:spPr/>
      <dgm:t>
        <a:bodyPr/>
        <a:lstStyle/>
        <a:p>
          <a:r>
            <a:rPr lang="en-US" b="1" dirty="0"/>
            <a:t> Integration of Multimodal Data: </a:t>
          </a:r>
          <a:r>
            <a:rPr lang="en-US" dirty="0"/>
            <a:t>Combine modalities for comprehensive image enhancement.</a:t>
          </a:r>
        </a:p>
      </dgm:t>
    </dgm:pt>
    <dgm:pt modelId="{AB96C39D-2A36-4487-9C07-3CE3546197DB}" type="parTrans" cxnId="{9A60BEFA-C801-4902-AEFB-17FF1A84F156}">
      <dgm:prSet/>
      <dgm:spPr/>
      <dgm:t>
        <a:bodyPr/>
        <a:lstStyle/>
        <a:p>
          <a:endParaRPr lang="en-US"/>
        </a:p>
      </dgm:t>
    </dgm:pt>
    <dgm:pt modelId="{1607CEAC-4656-40E8-8901-27DCBE2C37D1}" type="sibTrans" cxnId="{9A60BEFA-C801-4902-AEFB-17FF1A84F156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D59E4D2E-3E55-4675-BE0D-C99C9916C9BE}">
      <dgm:prSet/>
      <dgm:spPr/>
      <dgm:t>
        <a:bodyPr/>
        <a:lstStyle/>
        <a:p>
          <a:r>
            <a:rPr lang="en-US" b="1" dirty="0"/>
            <a:t> Edge Computing and Real-Time Processing: </a:t>
          </a:r>
          <a:r>
            <a:rPr lang="en-US" dirty="0"/>
            <a:t>Efficient algorithms enable real-time enhancements.</a:t>
          </a:r>
        </a:p>
      </dgm:t>
    </dgm:pt>
    <dgm:pt modelId="{829A3C87-284A-49F8-8963-FB5E089898C4}" type="parTrans" cxnId="{FE506EF7-9A41-4FAA-A740-FDD3D5189657}">
      <dgm:prSet/>
      <dgm:spPr/>
      <dgm:t>
        <a:bodyPr/>
        <a:lstStyle/>
        <a:p>
          <a:endParaRPr lang="en-US"/>
        </a:p>
      </dgm:t>
    </dgm:pt>
    <dgm:pt modelId="{82E2F13E-5019-4451-8A8B-5BBA6E7B8B70}" type="sibTrans" cxnId="{FE506EF7-9A41-4FAA-A740-FDD3D5189657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988729F1-F5B0-40A1-94EE-81E55E55B154}">
      <dgm:prSet/>
      <dgm:spPr/>
      <dgm:t>
        <a:bodyPr/>
        <a:lstStyle/>
        <a:p>
          <a:r>
            <a:rPr lang="en-US" b="1" dirty="0"/>
            <a:t> Ethical AI Development: </a:t>
          </a:r>
          <a:r>
            <a:rPr lang="en-US" dirty="0"/>
            <a:t>Mitigate biases; ensure transparency and trust.</a:t>
          </a:r>
        </a:p>
      </dgm:t>
    </dgm:pt>
    <dgm:pt modelId="{238C9E59-4B42-402D-ACF1-31F3EDCDE382}" type="parTrans" cxnId="{5EC16120-9F2A-4F8A-9692-16802BC970BD}">
      <dgm:prSet/>
      <dgm:spPr/>
      <dgm:t>
        <a:bodyPr/>
        <a:lstStyle/>
        <a:p>
          <a:endParaRPr lang="en-US"/>
        </a:p>
      </dgm:t>
    </dgm:pt>
    <dgm:pt modelId="{AA420191-5820-4FD8-9FB9-5393FA672F2D}" type="sibTrans" cxnId="{5EC16120-9F2A-4F8A-9692-16802BC970BD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DF4343A8-EE9F-4DC8-A058-C42E6DE27524}" type="pres">
      <dgm:prSet presAssocID="{65AA9F9B-1623-4B81-8BBE-070FBD1F453D}" presName="Name0" presStyleCnt="0">
        <dgm:presLayoutVars>
          <dgm:animLvl val="lvl"/>
          <dgm:resizeHandles val="exact"/>
        </dgm:presLayoutVars>
      </dgm:prSet>
      <dgm:spPr/>
    </dgm:pt>
    <dgm:pt modelId="{8225C0B9-470D-47BE-965C-E9425A9DFA95}" type="pres">
      <dgm:prSet presAssocID="{D4E0616F-6C04-4B67-A801-1A61AB883910}" presName="compositeNode" presStyleCnt="0">
        <dgm:presLayoutVars>
          <dgm:bulletEnabled val="1"/>
        </dgm:presLayoutVars>
      </dgm:prSet>
      <dgm:spPr/>
    </dgm:pt>
    <dgm:pt modelId="{87113FA1-11EB-4D15-851F-708A806A705C}" type="pres">
      <dgm:prSet presAssocID="{D4E0616F-6C04-4B67-A801-1A61AB883910}" presName="bgRect" presStyleLbl="bgAccFollowNode1" presStyleIdx="0" presStyleCnt="4"/>
      <dgm:spPr/>
    </dgm:pt>
    <dgm:pt modelId="{DC133786-496E-4AFF-8B6E-C54C7BFD6A14}" type="pres">
      <dgm:prSet presAssocID="{B7A82E0A-B0A1-4DF9-86B3-57A4B217095D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2DCB8F46-B808-4968-872E-06DE6C57D570}" type="pres">
      <dgm:prSet presAssocID="{D4E0616F-6C04-4B67-A801-1A61AB883910}" presName="bottomLine" presStyleLbl="alignNode1" presStyleIdx="1" presStyleCnt="8">
        <dgm:presLayoutVars/>
      </dgm:prSet>
      <dgm:spPr/>
    </dgm:pt>
    <dgm:pt modelId="{47B36508-A5F1-4042-A23F-A9A3E6AE8B69}" type="pres">
      <dgm:prSet presAssocID="{D4E0616F-6C04-4B67-A801-1A61AB883910}" presName="nodeText" presStyleLbl="bgAccFollowNode1" presStyleIdx="0" presStyleCnt="4">
        <dgm:presLayoutVars>
          <dgm:bulletEnabled val="1"/>
        </dgm:presLayoutVars>
      </dgm:prSet>
      <dgm:spPr/>
    </dgm:pt>
    <dgm:pt modelId="{CF5B3CDA-466B-4172-9E56-660EC6CE9E32}" type="pres">
      <dgm:prSet presAssocID="{B7A82E0A-B0A1-4DF9-86B3-57A4B217095D}" presName="sibTrans" presStyleCnt="0"/>
      <dgm:spPr/>
    </dgm:pt>
    <dgm:pt modelId="{F128B02B-28A7-413F-AB7D-A1CEE840C37C}" type="pres">
      <dgm:prSet presAssocID="{3DB80BC8-38AA-4EE7-9DFA-18C85D8F890D}" presName="compositeNode" presStyleCnt="0">
        <dgm:presLayoutVars>
          <dgm:bulletEnabled val="1"/>
        </dgm:presLayoutVars>
      </dgm:prSet>
      <dgm:spPr/>
    </dgm:pt>
    <dgm:pt modelId="{A4E66715-D725-4304-BCD2-07D6FBDB3880}" type="pres">
      <dgm:prSet presAssocID="{3DB80BC8-38AA-4EE7-9DFA-18C85D8F890D}" presName="bgRect" presStyleLbl="bgAccFollowNode1" presStyleIdx="1" presStyleCnt="4"/>
      <dgm:spPr/>
    </dgm:pt>
    <dgm:pt modelId="{567B8CBC-2F5B-43E0-94BC-014F4F2DC8FE}" type="pres">
      <dgm:prSet presAssocID="{1607CEAC-4656-40E8-8901-27DCBE2C37D1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643FD9E1-2CE1-4F1A-BB49-91461F9DDA56}" type="pres">
      <dgm:prSet presAssocID="{3DB80BC8-38AA-4EE7-9DFA-18C85D8F890D}" presName="bottomLine" presStyleLbl="alignNode1" presStyleIdx="3" presStyleCnt="8">
        <dgm:presLayoutVars/>
      </dgm:prSet>
      <dgm:spPr/>
    </dgm:pt>
    <dgm:pt modelId="{0C92609E-8047-4E67-A9B8-2E339BD50277}" type="pres">
      <dgm:prSet presAssocID="{3DB80BC8-38AA-4EE7-9DFA-18C85D8F890D}" presName="nodeText" presStyleLbl="bgAccFollowNode1" presStyleIdx="1" presStyleCnt="4">
        <dgm:presLayoutVars>
          <dgm:bulletEnabled val="1"/>
        </dgm:presLayoutVars>
      </dgm:prSet>
      <dgm:spPr/>
    </dgm:pt>
    <dgm:pt modelId="{807017D8-0CFF-406C-BC28-9586898ED20B}" type="pres">
      <dgm:prSet presAssocID="{1607CEAC-4656-40E8-8901-27DCBE2C37D1}" presName="sibTrans" presStyleCnt="0"/>
      <dgm:spPr/>
    </dgm:pt>
    <dgm:pt modelId="{800F3D57-F7B0-476D-9C12-86A56F8C56DB}" type="pres">
      <dgm:prSet presAssocID="{D59E4D2E-3E55-4675-BE0D-C99C9916C9BE}" presName="compositeNode" presStyleCnt="0">
        <dgm:presLayoutVars>
          <dgm:bulletEnabled val="1"/>
        </dgm:presLayoutVars>
      </dgm:prSet>
      <dgm:spPr/>
    </dgm:pt>
    <dgm:pt modelId="{374D2EA9-F3D6-44FC-8B0C-042C42A890E8}" type="pres">
      <dgm:prSet presAssocID="{D59E4D2E-3E55-4675-BE0D-C99C9916C9BE}" presName="bgRect" presStyleLbl="bgAccFollowNode1" presStyleIdx="2" presStyleCnt="4"/>
      <dgm:spPr/>
    </dgm:pt>
    <dgm:pt modelId="{670212D6-831A-4FD8-837A-4898B5B394AA}" type="pres">
      <dgm:prSet presAssocID="{82E2F13E-5019-4451-8A8B-5BBA6E7B8B70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EDD89003-411D-4338-B946-2307664EC3AF}" type="pres">
      <dgm:prSet presAssocID="{D59E4D2E-3E55-4675-BE0D-C99C9916C9BE}" presName="bottomLine" presStyleLbl="alignNode1" presStyleIdx="5" presStyleCnt="8">
        <dgm:presLayoutVars/>
      </dgm:prSet>
      <dgm:spPr/>
    </dgm:pt>
    <dgm:pt modelId="{FBB75342-319A-4E98-9AD5-00DD11B2C876}" type="pres">
      <dgm:prSet presAssocID="{D59E4D2E-3E55-4675-BE0D-C99C9916C9BE}" presName="nodeText" presStyleLbl="bgAccFollowNode1" presStyleIdx="2" presStyleCnt="4">
        <dgm:presLayoutVars>
          <dgm:bulletEnabled val="1"/>
        </dgm:presLayoutVars>
      </dgm:prSet>
      <dgm:spPr/>
    </dgm:pt>
    <dgm:pt modelId="{3D5EDD8F-C42F-4664-965F-06D9C8EC48E7}" type="pres">
      <dgm:prSet presAssocID="{82E2F13E-5019-4451-8A8B-5BBA6E7B8B70}" presName="sibTrans" presStyleCnt="0"/>
      <dgm:spPr/>
    </dgm:pt>
    <dgm:pt modelId="{C3CCB2EB-088A-40D1-9823-4F4310A52A85}" type="pres">
      <dgm:prSet presAssocID="{988729F1-F5B0-40A1-94EE-81E55E55B154}" presName="compositeNode" presStyleCnt="0">
        <dgm:presLayoutVars>
          <dgm:bulletEnabled val="1"/>
        </dgm:presLayoutVars>
      </dgm:prSet>
      <dgm:spPr/>
    </dgm:pt>
    <dgm:pt modelId="{F069A419-5563-41A6-A908-EF6F78E2D5F1}" type="pres">
      <dgm:prSet presAssocID="{988729F1-F5B0-40A1-94EE-81E55E55B154}" presName="bgRect" presStyleLbl="bgAccFollowNode1" presStyleIdx="3" presStyleCnt="4"/>
      <dgm:spPr/>
    </dgm:pt>
    <dgm:pt modelId="{5B0DF1A7-73C2-413B-844B-CA51B1F080AA}" type="pres">
      <dgm:prSet presAssocID="{AA420191-5820-4FD8-9FB9-5393FA672F2D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00FD876B-1A49-4972-94A8-A55924CF2E5C}" type="pres">
      <dgm:prSet presAssocID="{988729F1-F5B0-40A1-94EE-81E55E55B154}" presName="bottomLine" presStyleLbl="alignNode1" presStyleIdx="7" presStyleCnt="8">
        <dgm:presLayoutVars/>
      </dgm:prSet>
      <dgm:spPr/>
    </dgm:pt>
    <dgm:pt modelId="{FAF81C37-AF33-4E55-8648-3B6DECFA4A1E}" type="pres">
      <dgm:prSet presAssocID="{988729F1-F5B0-40A1-94EE-81E55E55B154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5EC16120-9F2A-4F8A-9692-16802BC970BD}" srcId="{65AA9F9B-1623-4B81-8BBE-070FBD1F453D}" destId="{988729F1-F5B0-40A1-94EE-81E55E55B154}" srcOrd="3" destOrd="0" parTransId="{238C9E59-4B42-402D-ACF1-31F3EDCDE382}" sibTransId="{AA420191-5820-4FD8-9FB9-5393FA672F2D}"/>
    <dgm:cxn modelId="{E506E55C-131D-443C-9728-76E549D0EAC8}" srcId="{65AA9F9B-1623-4B81-8BBE-070FBD1F453D}" destId="{D4E0616F-6C04-4B67-A801-1A61AB883910}" srcOrd="0" destOrd="0" parTransId="{455F3978-1BA5-4D3A-811B-760455BAB40B}" sibTransId="{B7A82E0A-B0A1-4DF9-86B3-57A4B217095D}"/>
    <dgm:cxn modelId="{99D3F95E-F329-4BDD-9C12-D5F6DBC7AE7B}" type="presOf" srcId="{3DB80BC8-38AA-4EE7-9DFA-18C85D8F890D}" destId="{0C92609E-8047-4E67-A9B8-2E339BD50277}" srcOrd="1" destOrd="0" presId="urn:microsoft.com/office/officeart/2016/7/layout/BasicLinearProcessNumbered"/>
    <dgm:cxn modelId="{B8433063-E8D5-4E54-9F37-4448A80E28DF}" type="presOf" srcId="{988729F1-F5B0-40A1-94EE-81E55E55B154}" destId="{FAF81C37-AF33-4E55-8648-3B6DECFA4A1E}" srcOrd="1" destOrd="0" presId="urn:microsoft.com/office/officeart/2016/7/layout/BasicLinearProcessNumbered"/>
    <dgm:cxn modelId="{45A09B63-8E2F-42B6-B025-A9250B4DBF4D}" type="presOf" srcId="{988729F1-F5B0-40A1-94EE-81E55E55B154}" destId="{F069A419-5563-41A6-A908-EF6F78E2D5F1}" srcOrd="0" destOrd="0" presId="urn:microsoft.com/office/officeart/2016/7/layout/BasicLinearProcessNumbered"/>
    <dgm:cxn modelId="{F6486B64-88C7-47F3-B1BB-F3F8F656486A}" type="presOf" srcId="{D4E0616F-6C04-4B67-A801-1A61AB883910}" destId="{47B36508-A5F1-4042-A23F-A9A3E6AE8B69}" srcOrd="1" destOrd="0" presId="urn:microsoft.com/office/officeart/2016/7/layout/BasicLinearProcessNumbered"/>
    <dgm:cxn modelId="{A2221C49-DE43-4199-965F-AE499C7EA1B8}" type="presOf" srcId="{AA420191-5820-4FD8-9FB9-5393FA672F2D}" destId="{5B0DF1A7-73C2-413B-844B-CA51B1F080AA}" srcOrd="0" destOrd="0" presId="urn:microsoft.com/office/officeart/2016/7/layout/BasicLinearProcessNumbered"/>
    <dgm:cxn modelId="{2F347B6B-BB65-4E8C-B0DE-6BABEEB1E5BA}" type="presOf" srcId="{1607CEAC-4656-40E8-8901-27DCBE2C37D1}" destId="{567B8CBC-2F5B-43E0-94BC-014F4F2DC8FE}" srcOrd="0" destOrd="0" presId="urn:microsoft.com/office/officeart/2016/7/layout/BasicLinearProcessNumbered"/>
    <dgm:cxn modelId="{072FB871-AFAE-4678-89FA-A3313276291B}" type="presOf" srcId="{D4E0616F-6C04-4B67-A801-1A61AB883910}" destId="{87113FA1-11EB-4D15-851F-708A806A705C}" srcOrd="0" destOrd="0" presId="urn:microsoft.com/office/officeart/2016/7/layout/BasicLinearProcessNumbered"/>
    <dgm:cxn modelId="{BF0D6873-45EF-4FDE-AD2F-8A5078895135}" type="presOf" srcId="{D59E4D2E-3E55-4675-BE0D-C99C9916C9BE}" destId="{FBB75342-319A-4E98-9AD5-00DD11B2C876}" srcOrd="1" destOrd="0" presId="urn:microsoft.com/office/officeart/2016/7/layout/BasicLinearProcessNumbered"/>
    <dgm:cxn modelId="{AFA6FB8B-1B91-4918-A561-D0FCB504B667}" type="presOf" srcId="{D59E4D2E-3E55-4675-BE0D-C99C9916C9BE}" destId="{374D2EA9-F3D6-44FC-8B0C-042C42A890E8}" srcOrd="0" destOrd="0" presId="urn:microsoft.com/office/officeart/2016/7/layout/BasicLinearProcessNumbered"/>
    <dgm:cxn modelId="{E8860896-7EE6-4E5A-8A87-36C76456F89D}" type="presOf" srcId="{82E2F13E-5019-4451-8A8B-5BBA6E7B8B70}" destId="{670212D6-831A-4FD8-837A-4898B5B394AA}" srcOrd="0" destOrd="0" presId="urn:microsoft.com/office/officeart/2016/7/layout/BasicLinearProcessNumbered"/>
    <dgm:cxn modelId="{97D266CE-E41F-4527-860F-CAE52536DED3}" type="presOf" srcId="{65AA9F9B-1623-4B81-8BBE-070FBD1F453D}" destId="{DF4343A8-EE9F-4DC8-A058-C42E6DE27524}" srcOrd="0" destOrd="0" presId="urn:microsoft.com/office/officeart/2016/7/layout/BasicLinearProcessNumbered"/>
    <dgm:cxn modelId="{B745C9DF-E15C-4606-B076-931E17BAE4E6}" type="presOf" srcId="{3DB80BC8-38AA-4EE7-9DFA-18C85D8F890D}" destId="{A4E66715-D725-4304-BCD2-07D6FBDB3880}" srcOrd="0" destOrd="0" presId="urn:microsoft.com/office/officeart/2016/7/layout/BasicLinearProcessNumbered"/>
    <dgm:cxn modelId="{FE506EF7-9A41-4FAA-A740-FDD3D5189657}" srcId="{65AA9F9B-1623-4B81-8BBE-070FBD1F453D}" destId="{D59E4D2E-3E55-4675-BE0D-C99C9916C9BE}" srcOrd="2" destOrd="0" parTransId="{829A3C87-284A-49F8-8963-FB5E089898C4}" sibTransId="{82E2F13E-5019-4451-8A8B-5BBA6E7B8B70}"/>
    <dgm:cxn modelId="{4B4027FA-A2C4-4399-84E0-BC2CA2A78C5F}" type="presOf" srcId="{B7A82E0A-B0A1-4DF9-86B3-57A4B217095D}" destId="{DC133786-496E-4AFF-8B6E-C54C7BFD6A14}" srcOrd="0" destOrd="0" presId="urn:microsoft.com/office/officeart/2016/7/layout/BasicLinearProcessNumbered"/>
    <dgm:cxn modelId="{9A60BEFA-C801-4902-AEFB-17FF1A84F156}" srcId="{65AA9F9B-1623-4B81-8BBE-070FBD1F453D}" destId="{3DB80BC8-38AA-4EE7-9DFA-18C85D8F890D}" srcOrd="1" destOrd="0" parTransId="{AB96C39D-2A36-4487-9C07-3CE3546197DB}" sibTransId="{1607CEAC-4656-40E8-8901-27DCBE2C37D1}"/>
    <dgm:cxn modelId="{AA9EE5DD-EC08-445B-8089-BD5B7574BC2D}" type="presParOf" srcId="{DF4343A8-EE9F-4DC8-A058-C42E6DE27524}" destId="{8225C0B9-470D-47BE-965C-E9425A9DFA95}" srcOrd="0" destOrd="0" presId="urn:microsoft.com/office/officeart/2016/7/layout/BasicLinearProcessNumbered"/>
    <dgm:cxn modelId="{0C68211C-78DF-4612-AA49-D0F9451EF1AC}" type="presParOf" srcId="{8225C0B9-470D-47BE-965C-E9425A9DFA95}" destId="{87113FA1-11EB-4D15-851F-708A806A705C}" srcOrd="0" destOrd="0" presId="urn:microsoft.com/office/officeart/2016/7/layout/BasicLinearProcessNumbered"/>
    <dgm:cxn modelId="{13C1AF5D-D03B-4A2D-83DF-369E01322973}" type="presParOf" srcId="{8225C0B9-470D-47BE-965C-E9425A9DFA95}" destId="{DC133786-496E-4AFF-8B6E-C54C7BFD6A14}" srcOrd="1" destOrd="0" presId="urn:microsoft.com/office/officeart/2016/7/layout/BasicLinearProcessNumbered"/>
    <dgm:cxn modelId="{0B0A048B-8385-424B-9FC8-8A2783D4469D}" type="presParOf" srcId="{8225C0B9-470D-47BE-965C-E9425A9DFA95}" destId="{2DCB8F46-B808-4968-872E-06DE6C57D570}" srcOrd="2" destOrd="0" presId="urn:microsoft.com/office/officeart/2016/7/layout/BasicLinearProcessNumbered"/>
    <dgm:cxn modelId="{B5150809-9A6D-447A-9F05-4FBB98596B3B}" type="presParOf" srcId="{8225C0B9-470D-47BE-965C-E9425A9DFA95}" destId="{47B36508-A5F1-4042-A23F-A9A3E6AE8B69}" srcOrd="3" destOrd="0" presId="urn:microsoft.com/office/officeart/2016/7/layout/BasicLinearProcessNumbered"/>
    <dgm:cxn modelId="{26229230-DD3A-43D2-B970-3BFC614BBDFE}" type="presParOf" srcId="{DF4343A8-EE9F-4DC8-A058-C42E6DE27524}" destId="{CF5B3CDA-466B-4172-9E56-660EC6CE9E32}" srcOrd="1" destOrd="0" presId="urn:microsoft.com/office/officeart/2016/7/layout/BasicLinearProcessNumbered"/>
    <dgm:cxn modelId="{894C1CAB-E177-4AC4-A295-912F52F801BF}" type="presParOf" srcId="{DF4343A8-EE9F-4DC8-A058-C42E6DE27524}" destId="{F128B02B-28A7-413F-AB7D-A1CEE840C37C}" srcOrd="2" destOrd="0" presId="urn:microsoft.com/office/officeart/2016/7/layout/BasicLinearProcessNumbered"/>
    <dgm:cxn modelId="{03C1A4D7-A4B1-453C-B652-002E863CB3CC}" type="presParOf" srcId="{F128B02B-28A7-413F-AB7D-A1CEE840C37C}" destId="{A4E66715-D725-4304-BCD2-07D6FBDB3880}" srcOrd="0" destOrd="0" presId="urn:microsoft.com/office/officeart/2016/7/layout/BasicLinearProcessNumbered"/>
    <dgm:cxn modelId="{00EB9183-0460-498A-A2EC-AB91811AC0B6}" type="presParOf" srcId="{F128B02B-28A7-413F-AB7D-A1CEE840C37C}" destId="{567B8CBC-2F5B-43E0-94BC-014F4F2DC8FE}" srcOrd="1" destOrd="0" presId="urn:microsoft.com/office/officeart/2016/7/layout/BasicLinearProcessNumbered"/>
    <dgm:cxn modelId="{33EC3157-BB43-4405-A65F-07E3E4850F13}" type="presParOf" srcId="{F128B02B-28A7-413F-AB7D-A1CEE840C37C}" destId="{643FD9E1-2CE1-4F1A-BB49-91461F9DDA56}" srcOrd="2" destOrd="0" presId="urn:microsoft.com/office/officeart/2016/7/layout/BasicLinearProcessNumbered"/>
    <dgm:cxn modelId="{7C56A7B7-62E5-45AA-B646-051B54372E60}" type="presParOf" srcId="{F128B02B-28A7-413F-AB7D-A1CEE840C37C}" destId="{0C92609E-8047-4E67-A9B8-2E339BD50277}" srcOrd="3" destOrd="0" presId="urn:microsoft.com/office/officeart/2016/7/layout/BasicLinearProcessNumbered"/>
    <dgm:cxn modelId="{41C7AE6B-AB9E-4559-9A6A-DA82A3D197E2}" type="presParOf" srcId="{DF4343A8-EE9F-4DC8-A058-C42E6DE27524}" destId="{807017D8-0CFF-406C-BC28-9586898ED20B}" srcOrd="3" destOrd="0" presId="urn:microsoft.com/office/officeart/2016/7/layout/BasicLinearProcessNumbered"/>
    <dgm:cxn modelId="{1025FE8B-1237-42D6-B7ED-3E25C32069D5}" type="presParOf" srcId="{DF4343A8-EE9F-4DC8-A058-C42E6DE27524}" destId="{800F3D57-F7B0-476D-9C12-86A56F8C56DB}" srcOrd="4" destOrd="0" presId="urn:microsoft.com/office/officeart/2016/7/layout/BasicLinearProcessNumbered"/>
    <dgm:cxn modelId="{36921583-5FB3-4516-B6E7-311355BD1222}" type="presParOf" srcId="{800F3D57-F7B0-476D-9C12-86A56F8C56DB}" destId="{374D2EA9-F3D6-44FC-8B0C-042C42A890E8}" srcOrd="0" destOrd="0" presId="urn:microsoft.com/office/officeart/2016/7/layout/BasicLinearProcessNumbered"/>
    <dgm:cxn modelId="{CAE2E84D-2D3E-4B44-9E4C-3DFC57B22EA4}" type="presParOf" srcId="{800F3D57-F7B0-476D-9C12-86A56F8C56DB}" destId="{670212D6-831A-4FD8-837A-4898B5B394AA}" srcOrd="1" destOrd="0" presId="urn:microsoft.com/office/officeart/2016/7/layout/BasicLinearProcessNumbered"/>
    <dgm:cxn modelId="{4E3AFCAA-970A-4D91-B441-E1552F213C05}" type="presParOf" srcId="{800F3D57-F7B0-476D-9C12-86A56F8C56DB}" destId="{EDD89003-411D-4338-B946-2307664EC3AF}" srcOrd="2" destOrd="0" presId="urn:microsoft.com/office/officeart/2016/7/layout/BasicLinearProcessNumbered"/>
    <dgm:cxn modelId="{B88E2E23-C420-43E9-906F-9BD5282DC72C}" type="presParOf" srcId="{800F3D57-F7B0-476D-9C12-86A56F8C56DB}" destId="{FBB75342-319A-4E98-9AD5-00DD11B2C876}" srcOrd="3" destOrd="0" presId="urn:microsoft.com/office/officeart/2016/7/layout/BasicLinearProcessNumbered"/>
    <dgm:cxn modelId="{6316AD10-B69E-4E7C-8157-ABEBBEAF9C46}" type="presParOf" srcId="{DF4343A8-EE9F-4DC8-A058-C42E6DE27524}" destId="{3D5EDD8F-C42F-4664-965F-06D9C8EC48E7}" srcOrd="5" destOrd="0" presId="urn:microsoft.com/office/officeart/2016/7/layout/BasicLinearProcessNumbered"/>
    <dgm:cxn modelId="{9A0F2323-822A-4F87-BBBE-492C81D7FD2C}" type="presParOf" srcId="{DF4343A8-EE9F-4DC8-A058-C42E6DE27524}" destId="{C3CCB2EB-088A-40D1-9823-4F4310A52A85}" srcOrd="6" destOrd="0" presId="urn:microsoft.com/office/officeart/2016/7/layout/BasicLinearProcessNumbered"/>
    <dgm:cxn modelId="{27DA22CA-59AD-4DBD-A3AA-DE1F9E071A49}" type="presParOf" srcId="{C3CCB2EB-088A-40D1-9823-4F4310A52A85}" destId="{F069A419-5563-41A6-A908-EF6F78E2D5F1}" srcOrd="0" destOrd="0" presId="urn:microsoft.com/office/officeart/2016/7/layout/BasicLinearProcessNumbered"/>
    <dgm:cxn modelId="{4FC1AFFC-E602-4322-8962-2A501D3F4383}" type="presParOf" srcId="{C3CCB2EB-088A-40D1-9823-4F4310A52A85}" destId="{5B0DF1A7-73C2-413B-844B-CA51B1F080AA}" srcOrd="1" destOrd="0" presId="urn:microsoft.com/office/officeart/2016/7/layout/BasicLinearProcessNumbered"/>
    <dgm:cxn modelId="{AD47EA46-0E19-437D-9158-5C64810AB6D3}" type="presParOf" srcId="{C3CCB2EB-088A-40D1-9823-4F4310A52A85}" destId="{00FD876B-1A49-4972-94A8-A55924CF2E5C}" srcOrd="2" destOrd="0" presId="urn:microsoft.com/office/officeart/2016/7/layout/BasicLinearProcessNumbered"/>
    <dgm:cxn modelId="{54244B85-9C68-4A89-9A3A-797B67D01CD5}" type="presParOf" srcId="{C3CCB2EB-088A-40D1-9823-4F4310A52A85}" destId="{FAF81C37-AF33-4E55-8648-3B6DECFA4A1E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F67361-C19D-4426-B0F1-576AD4A74A8F}">
      <dsp:nvSpPr>
        <dsp:cNvPr id="0" name=""/>
        <dsp:cNvSpPr/>
      </dsp:nvSpPr>
      <dsp:spPr>
        <a:xfrm>
          <a:off x="3231" y="112619"/>
          <a:ext cx="2563601" cy="358904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868" tIns="330200" rIns="199868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</a:t>
          </a:r>
          <a:r>
            <a:rPr lang="en-US" sz="1800" b="1" kern="1200" dirty="0"/>
            <a:t>Image Denoising</a:t>
          </a:r>
          <a:r>
            <a:rPr lang="en-US" sz="1800" kern="1200" dirty="0"/>
            <a:t>: CNNs reduce noise; Autoencoders reconstruct clean images.</a:t>
          </a:r>
        </a:p>
      </dsp:txBody>
      <dsp:txXfrm>
        <a:off x="3231" y="1476455"/>
        <a:ext cx="2563601" cy="2153425"/>
      </dsp:txXfrm>
    </dsp:sp>
    <dsp:sp modelId="{0F66E45E-E886-4C63-8284-6D425846CBE7}">
      <dsp:nvSpPr>
        <dsp:cNvPr id="0" name=""/>
        <dsp:cNvSpPr/>
      </dsp:nvSpPr>
      <dsp:spPr>
        <a:xfrm>
          <a:off x="746675" y="471523"/>
          <a:ext cx="1076712" cy="10767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945" tIns="12700" rIns="8394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904356" y="629204"/>
        <a:ext cx="761350" cy="761350"/>
      </dsp:txXfrm>
    </dsp:sp>
    <dsp:sp modelId="{F636AED5-63EE-49BA-8758-ED1AB4308FA1}">
      <dsp:nvSpPr>
        <dsp:cNvPr id="0" name=""/>
        <dsp:cNvSpPr/>
      </dsp:nvSpPr>
      <dsp:spPr>
        <a:xfrm>
          <a:off x="3231" y="3701589"/>
          <a:ext cx="2563601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DE1D87-D9D6-4CA9-93DD-C41B8C58480E}">
      <dsp:nvSpPr>
        <dsp:cNvPr id="0" name=""/>
        <dsp:cNvSpPr/>
      </dsp:nvSpPr>
      <dsp:spPr>
        <a:xfrm>
          <a:off x="2823193" y="112619"/>
          <a:ext cx="2563601" cy="358904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868" tIns="330200" rIns="199868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 Super-Resolution: </a:t>
          </a:r>
          <a:r>
            <a:rPr lang="en-US" sz="1800" kern="1200" dirty="0"/>
            <a:t>GANs enhance resolution; SRGAN preserves fine details.</a:t>
          </a:r>
        </a:p>
      </dsp:txBody>
      <dsp:txXfrm>
        <a:off x="2823193" y="1476455"/>
        <a:ext cx="2563601" cy="2153425"/>
      </dsp:txXfrm>
    </dsp:sp>
    <dsp:sp modelId="{C571DE6C-DE46-4275-A710-38ED75CFAAD7}">
      <dsp:nvSpPr>
        <dsp:cNvPr id="0" name=""/>
        <dsp:cNvSpPr/>
      </dsp:nvSpPr>
      <dsp:spPr>
        <a:xfrm>
          <a:off x="3566637" y="471523"/>
          <a:ext cx="1076712" cy="10767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945" tIns="12700" rIns="8394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724318" y="629204"/>
        <a:ext cx="761350" cy="761350"/>
      </dsp:txXfrm>
    </dsp:sp>
    <dsp:sp modelId="{E88F9067-8456-441C-8514-307A10E47D43}">
      <dsp:nvSpPr>
        <dsp:cNvPr id="0" name=""/>
        <dsp:cNvSpPr/>
      </dsp:nvSpPr>
      <dsp:spPr>
        <a:xfrm>
          <a:off x="2823193" y="3701589"/>
          <a:ext cx="2563601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1AFA90-58BE-4F0D-BFA6-5F9EC1E72863}">
      <dsp:nvSpPr>
        <dsp:cNvPr id="0" name=""/>
        <dsp:cNvSpPr/>
      </dsp:nvSpPr>
      <dsp:spPr>
        <a:xfrm>
          <a:off x="5643155" y="112619"/>
          <a:ext cx="2563601" cy="358904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868" tIns="330200" rIns="199868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 Image Inpainting: </a:t>
          </a:r>
          <a:r>
            <a:rPr lang="en-US" sz="1800" kern="1200" dirty="0"/>
            <a:t>GANs fill missing parts; Partial Convolutional Networks focus on pixels.</a:t>
          </a:r>
        </a:p>
      </dsp:txBody>
      <dsp:txXfrm>
        <a:off x="5643155" y="1476455"/>
        <a:ext cx="2563601" cy="2153425"/>
      </dsp:txXfrm>
    </dsp:sp>
    <dsp:sp modelId="{C4B1107C-45AF-45F9-A00E-1D082A05E18D}">
      <dsp:nvSpPr>
        <dsp:cNvPr id="0" name=""/>
        <dsp:cNvSpPr/>
      </dsp:nvSpPr>
      <dsp:spPr>
        <a:xfrm>
          <a:off x="6386599" y="471523"/>
          <a:ext cx="1076712" cy="107671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945" tIns="12700" rIns="8394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544280" y="629204"/>
        <a:ext cx="761350" cy="761350"/>
      </dsp:txXfrm>
    </dsp:sp>
    <dsp:sp modelId="{9A79C38F-D861-4F73-8D58-E773F0014A8D}">
      <dsp:nvSpPr>
        <dsp:cNvPr id="0" name=""/>
        <dsp:cNvSpPr/>
      </dsp:nvSpPr>
      <dsp:spPr>
        <a:xfrm>
          <a:off x="5643155" y="3701589"/>
          <a:ext cx="2563601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B290C3-6683-4DEF-96E5-A4F1184E7298}">
      <dsp:nvSpPr>
        <dsp:cNvPr id="0" name=""/>
        <dsp:cNvSpPr/>
      </dsp:nvSpPr>
      <dsp:spPr>
        <a:xfrm>
          <a:off x="8463116" y="112619"/>
          <a:ext cx="2563601" cy="358904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868" tIns="330200" rIns="199868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 Image Enhancement: </a:t>
          </a:r>
          <a:r>
            <a:rPr lang="en-US" sz="1800" kern="1200" dirty="0"/>
            <a:t>Histogram Equalization adjusts contrast; </a:t>
          </a:r>
          <a:r>
            <a:rPr lang="en-US" sz="1800" kern="1200" dirty="0" err="1"/>
            <a:t>Retinex</a:t>
          </a:r>
          <a:r>
            <a:rPr lang="en-US" sz="1800" kern="1200" dirty="0"/>
            <a:t> Algorithms enhance visibility.</a:t>
          </a:r>
        </a:p>
      </dsp:txBody>
      <dsp:txXfrm>
        <a:off x="8463116" y="1476455"/>
        <a:ext cx="2563601" cy="2153425"/>
      </dsp:txXfrm>
    </dsp:sp>
    <dsp:sp modelId="{DD1F9DFD-92CF-4125-BD22-26FDB66FC007}">
      <dsp:nvSpPr>
        <dsp:cNvPr id="0" name=""/>
        <dsp:cNvSpPr/>
      </dsp:nvSpPr>
      <dsp:spPr>
        <a:xfrm>
          <a:off x="9206561" y="471523"/>
          <a:ext cx="1076712" cy="107671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945" tIns="12700" rIns="8394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9364242" y="629204"/>
        <a:ext cx="761350" cy="761350"/>
      </dsp:txXfrm>
    </dsp:sp>
    <dsp:sp modelId="{E830F5FF-5669-4C63-85B8-E181A8D99C56}">
      <dsp:nvSpPr>
        <dsp:cNvPr id="0" name=""/>
        <dsp:cNvSpPr/>
      </dsp:nvSpPr>
      <dsp:spPr>
        <a:xfrm>
          <a:off x="8463116" y="3701589"/>
          <a:ext cx="2563601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113FA1-11EB-4D15-851F-708A806A705C}">
      <dsp:nvSpPr>
        <dsp:cNvPr id="0" name=""/>
        <dsp:cNvSpPr/>
      </dsp:nvSpPr>
      <dsp:spPr>
        <a:xfrm>
          <a:off x="3231" y="112619"/>
          <a:ext cx="2563601" cy="358904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868" tIns="330200" rIns="199868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 Advancements in AI Algorithms: </a:t>
          </a:r>
          <a:r>
            <a:rPr lang="en-US" sz="1800" kern="1200" dirty="0"/>
            <a:t>Sophisticated networks enhance image processing capabilities.</a:t>
          </a:r>
        </a:p>
      </dsp:txBody>
      <dsp:txXfrm>
        <a:off x="3231" y="1476455"/>
        <a:ext cx="2563601" cy="2153425"/>
      </dsp:txXfrm>
    </dsp:sp>
    <dsp:sp modelId="{DC133786-496E-4AFF-8B6E-C54C7BFD6A14}">
      <dsp:nvSpPr>
        <dsp:cNvPr id="0" name=""/>
        <dsp:cNvSpPr/>
      </dsp:nvSpPr>
      <dsp:spPr>
        <a:xfrm>
          <a:off x="746675" y="471523"/>
          <a:ext cx="1076712" cy="10767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945" tIns="12700" rIns="8394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904356" y="629204"/>
        <a:ext cx="761350" cy="761350"/>
      </dsp:txXfrm>
    </dsp:sp>
    <dsp:sp modelId="{2DCB8F46-B808-4968-872E-06DE6C57D570}">
      <dsp:nvSpPr>
        <dsp:cNvPr id="0" name=""/>
        <dsp:cNvSpPr/>
      </dsp:nvSpPr>
      <dsp:spPr>
        <a:xfrm>
          <a:off x="3231" y="3701589"/>
          <a:ext cx="2563601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E66715-D725-4304-BCD2-07D6FBDB3880}">
      <dsp:nvSpPr>
        <dsp:cNvPr id="0" name=""/>
        <dsp:cNvSpPr/>
      </dsp:nvSpPr>
      <dsp:spPr>
        <a:xfrm>
          <a:off x="2823193" y="112619"/>
          <a:ext cx="2563601" cy="358904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868" tIns="330200" rIns="199868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 Integration of Multimodal Data: </a:t>
          </a:r>
          <a:r>
            <a:rPr lang="en-US" sz="1800" kern="1200" dirty="0"/>
            <a:t>Combine modalities for comprehensive image enhancement.</a:t>
          </a:r>
        </a:p>
      </dsp:txBody>
      <dsp:txXfrm>
        <a:off x="2823193" y="1476455"/>
        <a:ext cx="2563601" cy="2153425"/>
      </dsp:txXfrm>
    </dsp:sp>
    <dsp:sp modelId="{567B8CBC-2F5B-43E0-94BC-014F4F2DC8FE}">
      <dsp:nvSpPr>
        <dsp:cNvPr id="0" name=""/>
        <dsp:cNvSpPr/>
      </dsp:nvSpPr>
      <dsp:spPr>
        <a:xfrm>
          <a:off x="3566637" y="471523"/>
          <a:ext cx="1076712" cy="10767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945" tIns="12700" rIns="8394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724318" y="629204"/>
        <a:ext cx="761350" cy="761350"/>
      </dsp:txXfrm>
    </dsp:sp>
    <dsp:sp modelId="{643FD9E1-2CE1-4F1A-BB49-91461F9DDA56}">
      <dsp:nvSpPr>
        <dsp:cNvPr id="0" name=""/>
        <dsp:cNvSpPr/>
      </dsp:nvSpPr>
      <dsp:spPr>
        <a:xfrm>
          <a:off x="2823193" y="3701589"/>
          <a:ext cx="2563601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4D2EA9-F3D6-44FC-8B0C-042C42A890E8}">
      <dsp:nvSpPr>
        <dsp:cNvPr id="0" name=""/>
        <dsp:cNvSpPr/>
      </dsp:nvSpPr>
      <dsp:spPr>
        <a:xfrm>
          <a:off x="5643155" y="112619"/>
          <a:ext cx="2563601" cy="358904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868" tIns="330200" rIns="199868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 Edge Computing and Real-Time Processing: </a:t>
          </a:r>
          <a:r>
            <a:rPr lang="en-US" sz="1800" kern="1200" dirty="0"/>
            <a:t>Efficient algorithms enable real-time enhancements.</a:t>
          </a:r>
        </a:p>
      </dsp:txBody>
      <dsp:txXfrm>
        <a:off x="5643155" y="1476455"/>
        <a:ext cx="2563601" cy="2153425"/>
      </dsp:txXfrm>
    </dsp:sp>
    <dsp:sp modelId="{670212D6-831A-4FD8-837A-4898B5B394AA}">
      <dsp:nvSpPr>
        <dsp:cNvPr id="0" name=""/>
        <dsp:cNvSpPr/>
      </dsp:nvSpPr>
      <dsp:spPr>
        <a:xfrm>
          <a:off x="6386599" y="471523"/>
          <a:ext cx="1076712" cy="1076712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945" tIns="12700" rIns="8394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544280" y="629204"/>
        <a:ext cx="761350" cy="761350"/>
      </dsp:txXfrm>
    </dsp:sp>
    <dsp:sp modelId="{EDD89003-411D-4338-B946-2307664EC3AF}">
      <dsp:nvSpPr>
        <dsp:cNvPr id="0" name=""/>
        <dsp:cNvSpPr/>
      </dsp:nvSpPr>
      <dsp:spPr>
        <a:xfrm>
          <a:off x="5643155" y="3701589"/>
          <a:ext cx="2563601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69A419-5563-41A6-A908-EF6F78E2D5F1}">
      <dsp:nvSpPr>
        <dsp:cNvPr id="0" name=""/>
        <dsp:cNvSpPr/>
      </dsp:nvSpPr>
      <dsp:spPr>
        <a:xfrm>
          <a:off x="8463116" y="112619"/>
          <a:ext cx="2563601" cy="358904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868" tIns="330200" rIns="199868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 Ethical AI Development: </a:t>
          </a:r>
          <a:r>
            <a:rPr lang="en-US" sz="1800" kern="1200" dirty="0"/>
            <a:t>Mitigate biases; ensure transparency and trust.</a:t>
          </a:r>
        </a:p>
      </dsp:txBody>
      <dsp:txXfrm>
        <a:off x="8463116" y="1476455"/>
        <a:ext cx="2563601" cy="2153425"/>
      </dsp:txXfrm>
    </dsp:sp>
    <dsp:sp modelId="{5B0DF1A7-73C2-413B-844B-CA51B1F080AA}">
      <dsp:nvSpPr>
        <dsp:cNvPr id="0" name=""/>
        <dsp:cNvSpPr/>
      </dsp:nvSpPr>
      <dsp:spPr>
        <a:xfrm>
          <a:off x="9206561" y="471523"/>
          <a:ext cx="1076712" cy="107671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945" tIns="12700" rIns="83945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9364242" y="629204"/>
        <a:ext cx="761350" cy="761350"/>
      </dsp:txXfrm>
    </dsp:sp>
    <dsp:sp modelId="{00FD876B-1A49-4972-94A8-A55924CF2E5C}">
      <dsp:nvSpPr>
        <dsp:cNvPr id="0" name=""/>
        <dsp:cNvSpPr/>
      </dsp:nvSpPr>
      <dsp:spPr>
        <a:xfrm>
          <a:off x="8463116" y="3701589"/>
          <a:ext cx="2563601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7/17/2024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jp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7/17/2024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6147" b="1885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39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21" y="4727173"/>
            <a:ext cx="7985759" cy="8688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Picture Quality in AI</a:t>
            </a:r>
          </a:p>
        </p:txBody>
      </p:sp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looking at a face scan&#10;&#10;Description automatically generated">
            <a:extLst>
              <a:ext uri="{FF2B5EF4-FFF2-40B4-BE49-F238E27FC236}">
                <a16:creationId xmlns:a16="http://schemas.microsoft.com/office/drawing/2014/main" id="{B284B6F4-6814-2B5C-6E9E-1D1964C88B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34" r="-1" b="-1"/>
          <a:stretch/>
        </p:blipFill>
        <p:spPr>
          <a:xfrm>
            <a:off x="20" y="10"/>
            <a:ext cx="12191980" cy="685798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831CBB7-4817-4B54-A7F9-0AE2D0C47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4059" y="457200"/>
            <a:ext cx="5010912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BC321D-B05F-4857-8880-97F61B9B7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4821" y="601200"/>
            <a:ext cx="5009388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E119E-3264-F437-CD1D-40B4CFFB1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819" y="819807"/>
            <a:ext cx="4367392" cy="515532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</a:rPr>
              <a:t> AI in Image Processing: </a:t>
            </a:r>
            <a:r>
              <a:rPr lang="en-US" sz="2800" dirty="0">
                <a:solidFill>
                  <a:srgbClr val="FFFFFF"/>
                </a:solidFill>
              </a:rPr>
              <a:t>Automates tasks via CNNs and GANs, improving image quality.</a:t>
            </a:r>
          </a:p>
          <a:p>
            <a:r>
              <a:rPr lang="en-US" sz="2800" b="1" dirty="0">
                <a:solidFill>
                  <a:srgbClr val="FFFFFF"/>
                </a:solidFill>
              </a:rPr>
              <a:t> Applications: </a:t>
            </a:r>
            <a:r>
              <a:rPr lang="en-US" sz="2800" dirty="0">
                <a:solidFill>
                  <a:srgbClr val="FFFFFF"/>
                </a:solidFill>
              </a:rPr>
              <a:t>Crucial in medicine, security, autonomous vehicles, and entertainment.</a:t>
            </a:r>
          </a:p>
        </p:txBody>
      </p:sp>
    </p:spTree>
    <p:extLst>
      <p:ext uri="{BB962C8B-B14F-4D97-AF65-F5344CB8AC3E}">
        <p14:creationId xmlns:p14="http://schemas.microsoft.com/office/powerpoint/2010/main" val="3342108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4A1748-2A72-B65E-FC67-F3DFF1D2A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Importance of Image Quality in AI Applications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58882-A807-78D0-9CAE-84C91E0C2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1896532"/>
            <a:ext cx="6675120" cy="4709219"/>
          </a:xfrm>
        </p:spPr>
        <p:txBody>
          <a:bodyPr>
            <a:normAutofit lnSpcReduction="10000"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 Medical Diagnostics: </a:t>
            </a:r>
            <a:r>
              <a:rPr lang="en-US" sz="2400" dirty="0">
                <a:solidFill>
                  <a:schemeClr val="tx2"/>
                </a:solidFill>
              </a:rPr>
              <a:t>High-quality images aid precise detection and early diagnosis in medical imaging.</a:t>
            </a:r>
          </a:p>
          <a:p>
            <a:r>
              <a:rPr lang="en-US" sz="2400" b="1" dirty="0">
                <a:solidFill>
                  <a:schemeClr val="tx2"/>
                </a:solidFill>
              </a:rPr>
              <a:t> Security and Surveillance</a:t>
            </a:r>
            <a:r>
              <a:rPr lang="en-US" sz="2400" dirty="0">
                <a:solidFill>
                  <a:schemeClr val="tx2"/>
                </a:solidFill>
              </a:rPr>
              <a:t>: Ensure accurate facial recognition and threat detection with clear images.</a:t>
            </a:r>
          </a:p>
          <a:p>
            <a:r>
              <a:rPr lang="en-US" sz="2400" b="1" dirty="0">
                <a:solidFill>
                  <a:schemeClr val="tx2"/>
                </a:solidFill>
              </a:rPr>
              <a:t> Autonomous Vehicles: </a:t>
            </a:r>
            <a:r>
              <a:rPr lang="en-US" sz="2400" dirty="0">
                <a:solidFill>
                  <a:schemeClr val="tx2"/>
                </a:solidFill>
              </a:rPr>
              <a:t>Depend on high-resolution images for safe navigation and situational awareness.</a:t>
            </a:r>
          </a:p>
          <a:p>
            <a:r>
              <a:rPr lang="en-US" sz="2400" b="1" dirty="0">
                <a:solidFill>
                  <a:schemeClr val="tx2"/>
                </a:solidFill>
              </a:rPr>
              <a:t> Augmented/Virtual Reality: </a:t>
            </a:r>
            <a:r>
              <a:rPr lang="en-US" sz="2400" dirty="0">
                <a:solidFill>
                  <a:schemeClr val="tx2"/>
                </a:solidFill>
              </a:rPr>
              <a:t>Enhance realism and engagement through detailed visual experiences.</a:t>
            </a:r>
          </a:p>
        </p:txBody>
      </p:sp>
      <p:pic>
        <p:nvPicPr>
          <p:cNvPr id="5" name="Picture 4" descr="A robot holding a tablet&#10;&#10;Description automatically generated">
            <a:extLst>
              <a:ext uri="{FF2B5EF4-FFF2-40B4-BE49-F238E27FC236}">
                <a16:creationId xmlns:a16="http://schemas.microsoft.com/office/drawing/2014/main" id="{338B84EA-34ED-6F7B-6D32-B3E0921B70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530" r="14484" b="-4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24249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19E9A8-FD91-ECF0-9544-2A9338F24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9020007" cy="653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Factors Affecting Image Quality in AI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FB026-276D-D3FA-FC13-804771EF6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534" y="1505166"/>
            <a:ext cx="6443663" cy="4353633"/>
          </a:xfrm>
        </p:spPr>
        <p:txBody>
          <a:bodyPr>
            <a:normAutofit lnSpcReduction="10000"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 Resolution and Detail: </a:t>
            </a:r>
            <a:r>
              <a:rPr lang="en-US" sz="2400" dirty="0">
                <a:solidFill>
                  <a:schemeClr val="tx2"/>
                </a:solidFill>
              </a:rPr>
              <a:t>Higher resolution aids accurate analysis; detailed images enhance object recognition.</a:t>
            </a:r>
          </a:p>
          <a:p>
            <a:r>
              <a:rPr lang="en-US" sz="2400" b="1" dirty="0">
                <a:solidFill>
                  <a:schemeClr val="tx2"/>
                </a:solidFill>
              </a:rPr>
              <a:t> Noise and Artifacts: </a:t>
            </a:r>
            <a:r>
              <a:rPr lang="en-US" sz="2400" dirty="0">
                <a:solidFill>
                  <a:schemeClr val="tx2"/>
                </a:solidFill>
              </a:rPr>
              <a:t>Noise obscures details; artifacts degrade AI performance.</a:t>
            </a:r>
          </a:p>
          <a:p>
            <a:r>
              <a:rPr lang="en-US" sz="2400" b="1" dirty="0">
                <a:solidFill>
                  <a:schemeClr val="tx2"/>
                </a:solidFill>
              </a:rPr>
              <a:t> Lighting and Exposure: </a:t>
            </a:r>
            <a:r>
              <a:rPr lang="en-US" sz="2400" dirty="0">
                <a:solidFill>
                  <a:schemeClr val="tx2"/>
                </a:solidFill>
              </a:rPr>
              <a:t>Proper lighting ensures clarity; balanced exposure improves interpretation.</a:t>
            </a:r>
          </a:p>
          <a:p>
            <a:r>
              <a:rPr lang="en-US" sz="2400" b="1" dirty="0">
                <a:solidFill>
                  <a:schemeClr val="tx2"/>
                </a:solidFill>
              </a:rPr>
              <a:t> Color Accuracy and Compression: </a:t>
            </a:r>
            <a:r>
              <a:rPr lang="en-US" sz="2400" dirty="0">
                <a:solidFill>
                  <a:schemeClr val="tx2"/>
                </a:solidFill>
              </a:rPr>
              <a:t>Accurate colors are vital; choose formats wisely to maintain quality.</a:t>
            </a:r>
          </a:p>
        </p:txBody>
      </p:sp>
      <p:pic>
        <p:nvPicPr>
          <p:cNvPr id="16" name="Picture 15" descr="A camera on a tripod&#10;&#10;Description automatically generated">
            <a:extLst>
              <a:ext uri="{FF2B5EF4-FFF2-40B4-BE49-F238E27FC236}">
                <a16:creationId xmlns:a16="http://schemas.microsoft.com/office/drawing/2014/main" id="{738C01C7-A78E-28C1-EDC0-9099FCD382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74" t="18572" r="23040" b="-1"/>
          <a:stretch/>
        </p:blipFill>
        <p:spPr>
          <a:xfrm>
            <a:off x="7006592" y="1640198"/>
            <a:ext cx="5069010" cy="447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4064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8C8FE-FEC4-A4B4-C0D6-BF15037BF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en-US"/>
              <a:t>Techniques for Improving Image Quality in AI</a:t>
            </a:r>
            <a:endParaRPr lang="en-US" dirty="0"/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E37DE6B0-3C93-65E4-9209-C16CBD4603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7321126"/>
              </p:ext>
            </p:extLst>
          </p:nvPr>
        </p:nvGraphicFramePr>
        <p:xfrm>
          <a:off x="581025" y="2341563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554349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5E085C-022D-0173-036C-9DB4550AF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Challenges in Achieving High-Quality Images in AI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E0DD9-86EF-21AE-F761-F2C566CA9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 fontScale="85000" lnSpcReduction="10000"/>
          </a:bodyPr>
          <a:lstStyle/>
          <a:p>
            <a:r>
              <a:rPr lang="en-US" sz="2800" b="1" dirty="0">
                <a:solidFill>
                  <a:schemeClr val="tx2"/>
                </a:solidFill>
              </a:rPr>
              <a:t> Data Quality and Quantity: </a:t>
            </a:r>
            <a:r>
              <a:rPr lang="en-US" sz="2800" dirty="0">
                <a:solidFill>
                  <a:schemeClr val="tx2"/>
                </a:solidFill>
              </a:rPr>
              <a:t>Scarce high-quality data; labeling errors impact performance.</a:t>
            </a:r>
          </a:p>
          <a:p>
            <a:r>
              <a:rPr lang="en-US" sz="2800" b="1" dirty="0">
                <a:solidFill>
                  <a:schemeClr val="tx2"/>
                </a:solidFill>
              </a:rPr>
              <a:t> Computational Complexity: </a:t>
            </a:r>
            <a:r>
              <a:rPr lang="en-US" sz="2800" dirty="0">
                <a:solidFill>
                  <a:schemeClr val="tx2"/>
                </a:solidFill>
              </a:rPr>
              <a:t>High-resource demands; slow processing affects real-time applications.</a:t>
            </a:r>
          </a:p>
          <a:p>
            <a:r>
              <a:rPr lang="en-US" sz="2800" b="1" dirty="0">
                <a:solidFill>
                  <a:schemeClr val="tx2"/>
                </a:solidFill>
              </a:rPr>
              <a:t> Noise and Artifacts: </a:t>
            </a:r>
            <a:r>
              <a:rPr lang="en-US" sz="2800" dirty="0">
                <a:solidFill>
                  <a:schemeClr val="tx2"/>
                </a:solidFill>
              </a:rPr>
              <a:t>Pixel noise obscures details; compression degrades quality.</a:t>
            </a:r>
          </a:p>
          <a:p>
            <a:r>
              <a:rPr lang="en-US" sz="2800" b="1" dirty="0">
                <a:solidFill>
                  <a:schemeClr val="tx2"/>
                </a:solidFill>
              </a:rPr>
              <a:t> Imaging Conditions: </a:t>
            </a:r>
            <a:r>
              <a:rPr lang="en-US" sz="2800" dirty="0">
                <a:solidFill>
                  <a:schemeClr val="tx2"/>
                </a:solidFill>
              </a:rPr>
              <a:t>Lighting variations; environmental factors impact clarity.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0135C1-20D6-3BF4-7084-2BC22341FA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460" r="24460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08850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9FEDF-4422-A857-94DD-008F521B6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en-US" dirty="0"/>
              <a:t>The Future of Image Quality in AI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B89D1F0-23A7-65FD-8475-8F1107A545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3014191"/>
              </p:ext>
            </p:extLst>
          </p:nvPr>
        </p:nvGraphicFramePr>
        <p:xfrm>
          <a:off x="581025" y="2341563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0661040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BED13-71E7-6607-A20E-5C1761F9C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CFB12-6865-6045-687B-9CD5962ED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Woernle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A., </a:t>
            </a:r>
            <a:r>
              <a:rPr lang="en-US" sz="1800" kern="10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Englman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C., Dickinson, L., Kirkham, A., </a:t>
            </a:r>
            <a:r>
              <a:rPr lang="en-US" sz="1800" kern="10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Punwani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S., Haider, A., ... &amp; </a:t>
            </a:r>
            <a:r>
              <a:rPr lang="en-US" sz="1800" kern="10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Giganti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F. (2024). Picture perfect: the status of image quality in prostate MRI. </a:t>
            </a:r>
            <a:r>
              <a:rPr lang="en-US" sz="1800" i="1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Journal of Magnetic Resonance Imaging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 </a:t>
            </a:r>
            <a:r>
              <a:rPr lang="en-US" sz="1800" i="1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59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(6), 1930-195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‏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Kim, J., Zeng, H., </a:t>
            </a:r>
            <a:r>
              <a:rPr lang="en-US" sz="1800" kern="10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Ghadiyaram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D., Lee, S., Zhang, L., &amp; </a:t>
            </a:r>
            <a:r>
              <a:rPr lang="en-US" sz="1800" kern="10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Bovik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A. C. (2017). Deep convolutional neural models for picture-quality prediction: Challenges and solutions to data-driven image quality assessment. </a:t>
            </a:r>
            <a:r>
              <a:rPr lang="en-US" sz="1800" i="1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IEEE Signal processing magazine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 </a:t>
            </a:r>
            <a:r>
              <a:rPr lang="en-US" sz="1800" i="1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34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(6), 130-14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‏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Lukas, F., &amp; </a:t>
            </a:r>
            <a:r>
              <a:rPr lang="en-US" sz="1800" kern="10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Budrikis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Z. (1982). Picture quality prediction based on a visual model. </a:t>
            </a:r>
            <a:r>
              <a:rPr lang="en-US" sz="1800" i="1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IEEE Transactions on Communications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 </a:t>
            </a:r>
            <a:r>
              <a:rPr lang="en-US" sz="1800" i="1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30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(7), 1679-169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‏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V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Ai, Y. H., Ye, W., Feng, S. L., Hu, B., &amp; Xie, M. (2006, September). Predictive picture refresh based on scene-context reference picture for video transmission. In </a:t>
            </a:r>
            <a:r>
              <a:rPr lang="en-US" sz="1800" i="1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2006 International Conference on Wireless Communications, Networking and Mobile Computing</a:t>
            </a:r>
            <a:r>
              <a:rPr lang="en-US" sz="1800" kern="1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 (pp. 1-4). IEEE.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‏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35437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enhancement">
            <a:hlinkClick r:id="" action="ppaction://media"/>
            <a:extLst>
              <a:ext uri="{FF2B5EF4-FFF2-40B4-BE49-F238E27FC236}">
                <a16:creationId xmlns:a16="http://schemas.microsoft.com/office/drawing/2014/main" id="{71F7B5D1-F985-4552-82E0-CD2602D585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2117" y="698090"/>
            <a:ext cx="11277600" cy="5565057"/>
          </a:xfrm>
        </p:spPr>
      </p:pic>
    </p:spTree>
    <p:extLst>
      <p:ext uri="{BB962C8B-B14F-4D97-AF65-F5344CB8AC3E}">
        <p14:creationId xmlns:p14="http://schemas.microsoft.com/office/powerpoint/2010/main" val="2881879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7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{E47B80B3-2290-4952-806B-787B7E234BDB}tf45205285_win32</Template>
  <TotalTime>79</TotalTime>
  <Words>572</Words>
  <Application>Microsoft Office PowerPoint</Application>
  <PresentationFormat>Widescreen</PresentationFormat>
  <Paragraphs>42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Gill Sans MT</vt:lpstr>
      <vt:lpstr>Symbol</vt:lpstr>
      <vt:lpstr>Wingdings 2</vt:lpstr>
      <vt:lpstr>DividendVTI</vt:lpstr>
      <vt:lpstr>Picture Quality in AI</vt:lpstr>
      <vt:lpstr>PowerPoint Presentation</vt:lpstr>
      <vt:lpstr>Importance of Image Quality in AI Applications</vt:lpstr>
      <vt:lpstr>Factors Affecting Image Quality in AI</vt:lpstr>
      <vt:lpstr>Techniques for Improving Image Quality in AI</vt:lpstr>
      <vt:lpstr>Challenges in Achieving High-Quality Images in AI</vt:lpstr>
      <vt:lpstr>The Future of Image Quality in AI</vt:lpstr>
      <vt:lpstr>REFRENCES: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محمد محمود</dc:creator>
  <cp:lastModifiedBy>MARIO GAMAL</cp:lastModifiedBy>
  <cp:revision>2</cp:revision>
  <dcterms:created xsi:type="dcterms:W3CDTF">2024-07-12T13:21:22Z</dcterms:created>
  <dcterms:modified xsi:type="dcterms:W3CDTF">2024-07-17T18:45:20Z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